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&#1076;&#1077;&#1083;&#1080;&#1082;&#1072;ww.24-7-365.ru/pictures/2011346b.jpg" TargetMode="External"/><Relationship Id="rId13" Type="http://schemas.openxmlformats.org/officeDocument/2006/relationships/hyperlink" Target="http://www.funlib.ru/cimg/2014/102315/3232325" TargetMode="External"/><Relationship Id="rId18" Type="http://schemas.openxmlformats.org/officeDocument/2006/relationships/hyperlink" Target="http://deti-i-vnuki.ru/osennie-zagadki-pro-ovoshhi-dlya-detey/" TargetMode="External"/><Relationship Id="rId3" Type="http://schemas.openxmlformats.org/officeDocument/2006/relationships/hyperlink" Target="http://www.webweaver.nu/clipart/img/seasons/autumn/fall-harvest-corner-border.jpg" TargetMode="External"/><Relationship Id="rId7" Type="http://schemas.openxmlformats.org/officeDocument/2006/relationships/hyperlink" Target="http://img0.liveinternet.ru/images/attach/c/8/99/789/99789394_AD_Summer_House__51_.png" TargetMode="External"/><Relationship Id="rId12" Type="http://schemas.openxmlformats.org/officeDocument/2006/relationships/hyperlink" Target="http://myogorod.ru/wp-content/uploads/2014/06/%D0%93%D0%BE%D1%80%D0%BE%D1%85-%D1%81%D0%BE-%D1%81%D1%82%D1%80%D1%83%D1%87%D0%BA%D0%BE%D0%BC.jpg" TargetMode="External"/><Relationship Id="rId17" Type="http://schemas.openxmlformats.org/officeDocument/2006/relationships/hyperlink" Target="http://api.ning.com/files/R-CYx19Huqc6WJT9KzOyOKcCFs8d9scZeElS3KPtAut5T9bdUCmm5GaiHSS4kEnWx8BVcnn-yIXPJsiH-vgwFIO6HV2O69k*/eggplant.jpg" TargetMode="External"/><Relationship Id="rId2" Type="http://schemas.openxmlformats.org/officeDocument/2006/relationships/hyperlink" Target="http://www.playcast.ru/uploads/2014/02/19/7510482.jpg" TargetMode="External"/><Relationship Id="rId16" Type="http://schemas.openxmlformats.org/officeDocument/2006/relationships/hyperlink" Target="http://deti-i-vnuki.ru/wp-content/uploads/2014/10/nastoyashhiy-russkiy-borshh-nastoyashhij-russkij-borshh-2.jpg" TargetMode="External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t3.ggpht.com/-JmVKvEuwW6E/AAAAAAAAAAI/AAAAAAAAAAA/dwE0iuHsnsk/s900-c-k-no/photo.jpg" TargetMode="External"/><Relationship Id="rId11" Type="http://schemas.openxmlformats.org/officeDocument/2006/relationships/hyperlink" Target="http://www.kimgou.ru/adata/35052.jpg" TargetMode="External"/><Relationship Id="rId5" Type="http://schemas.openxmlformats.org/officeDocument/2006/relationships/hyperlink" Target="http://xexe.club/uploads/posts/2014-12/thumbs/1417953935_1_gzh5.jpg" TargetMode="External"/><Relationship Id="rId15" Type="http://schemas.openxmlformats.org/officeDocument/2006/relationships/hyperlink" Target="http://fruitinfo.ru/data/news/321310/perec_3315kb2.jpg" TargetMode="External"/><Relationship Id="rId10" Type="http://schemas.openxmlformats.org/officeDocument/2006/relationships/hyperlink" Target="http://prostatitgalav2.ru/articles/wp-content/uploads/2015/04/74711-lechenie-lukom-pri-prostatite.jpg" TargetMode="External"/><Relationship Id="rId19" Type="http://schemas.openxmlformats.org/officeDocument/2006/relationships/hyperlink" Target="http://cdncms.zaman.com.tr/2015/02/04/gida07.jpg" TargetMode="External"/><Relationship Id="rId4" Type="http://schemas.openxmlformats.org/officeDocument/2006/relationships/hyperlink" Target="http://img-fotki.yandex.ru/get/9109/16969765.18b/0_7d00a_8661bdc7_M.png" TargetMode="External"/><Relationship Id="rId9" Type="http://schemas.openxmlformats.org/officeDocument/2006/relationships/hyperlink" Target="http://img-fotki.yandex.ru/get/6717/96945866.5e2/0_b66a9_d4bcb3a6_XL" TargetMode="External"/><Relationship Id="rId14" Type="http://schemas.openxmlformats.org/officeDocument/2006/relationships/hyperlink" Target="http://deti-i-vnuki.ru/wp-content/uploads/2014/10/9e46c3e2baef9ae793f6e574d869cea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7772400" cy="14700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</a:rPr>
              <a:t>Загадки про овощи</a:t>
            </a:r>
            <a:b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</a:rPr>
            </a:br>
            <a:r>
              <a:rPr lang="ru-RU" sz="2800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</a:rPr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281660" cy="1345704"/>
          </a:xfrm>
        </p:spPr>
        <p:txBody>
          <a:bodyPr>
            <a:normAutofit/>
          </a:bodyPr>
          <a:lstStyle/>
          <a:p>
            <a:pPr lvl="0"/>
            <a:r>
              <a:rPr lang="ru-RU" sz="1800" b="1" dirty="0">
                <a:solidFill>
                  <a:srgbClr val="002060"/>
                </a:solidFill>
              </a:rPr>
              <a:t>Автор- Костенко Наталья Владимировна, учитель начальных </a:t>
            </a:r>
            <a:r>
              <a:rPr lang="ru-RU" sz="1800" b="1" dirty="0" smtClean="0">
                <a:solidFill>
                  <a:srgbClr val="002060"/>
                </a:solidFill>
              </a:rPr>
              <a:t>классов </a:t>
            </a:r>
          </a:p>
          <a:p>
            <a:pPr lvl="0"/>
            <a:r>
              <a:rPr lang="ru-RU" sz="1800" b="1" dirty="0" err="1" smtClean="0">
                <a:solidFill>
                  <a:srgbClr val="002060"/>
                </a:solidFill>
              </a:rPr>
              <a:t>Б-Неклиновской</a:t>
            </a:r>
            <a:r>
              <a:rPr lang="ru-RU" sz="1800" b="1" dirty="0" smtClean="0">
                <a:solidFill>
                  <a:srgbClr val="002060"/>
                </a:solidFill>
              </a:rPr>
              <a:t> СОШ Ростовской области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2" action="ppaction://hlinksldjump" highlightClick="1"/>
          </p:cNvPr>
          <p:cNvSpPr/>
          <p:nvPr/>
        </p:nvSpPr>
        <p:spPr>
          <a:xfrm>
            <a:off x="214282" y="285728"/>
            <a:ext cx="642942" cy="542350"/>
          </a:xfrm>
          <a:prstGeom prst="actionButtonInformation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93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611231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В огороде вырастаю,</a:t>
            </a:r>
          </a:p>
          <a:p>
            <a:pPr fontAlgn="base"/>
            <a:r>
              <a:rPr lang="ru-RU" sz="2800" b="1" dirty="0" smtClean="0"/>
              <a:t>А когда я созреваю,</a:t>
            </a:r>
          </a:p>
          <a:p>
            <a:pPr fontAlgn="base"/>
            <a:r>
              <a:rPr lang="ru-RU" sz="2800" b="1" dirty="0" smtClean="0"/>
              <a:t>Варят из меня томат</a:t>
            </a:r>
          </a:p>
          <a:p>
            <a:pPr fontAlgn="base"/>
            <a:r>
              <a:rPr lang="ru-RU" sz="2800" b="1" dirty="0" smtClean="0"/>
              <a:t>В щи кладут, и так едят.</a:t>
            </a:r>
          </a:p>
          <a:p>
            <a:endParaRPr lang="ru-RU" sz="2800" b="1" dirty="0"/>
          </a:p>
        </p:txBody>
      </p:sp>
      <p:pic>
        <p:nvPicPr>
          <p:cNvPr id="19" name="Рисунок 18" descr="tomato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000108"/>
            <a:ext cx="2305137" cy="217144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286116" y="785794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64344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dirty="0" smtClean="0"/>
              <a:t>Этот овощ тыкве брат-</a:t>
            </a:r>
          </a:p>
          <a:p>
            <a:pPr fontAlgn="base"/>
            <a:r>
              <a:rPr lang="ru-RU" sz="2800" b="1" dirty="0" smtClean="0"/>
              <a:t>Тоже с виду толстоват.</a:t>
            </a:r>
          </a:p>
          <a:p>
            <a:pPr fontAlgn="base"/>
            <a:r>
              <a:rPr lang="ru-RU" sz="2800" b="1" dirty="0" smtClean="0"/>
              <a:t>Лёг под листик на бочок</a:t>
            </a:r>
          </a:p>
          <a:p>
            <a:pPr fontAlgn="base"/>
            <a:r>
              <a:rPr lang="ru-RU" sz="2800" b="1" dirty="0" smtClean="0"/>
              <a:t>Между грядок…</a:t>
            </a:r>
            <a:endParaRPr lang="ru-RU" sz="2800" b="1" dirty="0"/>
          </a:p>
        </p:txBody>
      </p:sp>
      <p:pic>
        <p:nvPicPr>
          <p:cNvPr id="17" name="Рисунок 16" descr="9e46c3e2baef9ae793f6e574d869cea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000108"/>
            <a:ext cx="2667019" cy="200026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286116" y="714356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50057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dirty="0" smtClean="0"/>
              <a:t>Он бывает очень разный-</a:t>
            </a:r>
          </a:p>
          <a:p>
            <a:pPr fontAlgn="base"/>
            <a:r>
              <a:rPr lang="ru-RU" sz="2800" b="1" dirty="0" smtClean="0"/>
              <a:t>Зелёный, жёлтый, красный,</a:t>
            </a:r>
          </a:p>
          <a:p>
            <a:pPr fontAlgn="base"/>
            <a:r>
              <a:rPr lang="ru-RU" sz="2800" b="1" dirty="0" smtClean="0"/>
              <a:t>И жгучий он, и сладкий</a:t>
            </a:r>
          </a:p>
          <a:p>
            <a:pPr fontAlgn="base"/>
            <a:r>
              <a:rPr lang="ru-RU" sz="2800" b="1" dirty="0" smtClean="0"/>
              <a:t>Стоит знать его повадки.</a:t>
            </a:r>
          </a:p>
          <a:p>
            <a:pPr fontAlgn="base"/>
            <a:endParaRPr lang="ru-RU" sz="2800" b="1" dirty="0"/>
          </a:p>
        </p:txBody>
      </p:sp>
      <p:pic>
        <p:nvPicPr>
          <p:cNvPr id="14" name="Рисунок 13" descr="perec_3315kb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142984"/>
            <a:ext cx="2641265" cy="197104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428992" y="785794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44291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dirty="0" smtClean="0"/>
              <a:t>В огороде всё росла,</a:t>
            </a:r>
          </a:p>
          <a:p>
            <a:pPr fontAlgn="base"/>
            <a:r>
              <a:rPr lang="ru-RU" sz="2800" b="1" dirty="0" smtClean="0"/>
              <a:t>Сама </a:t>
            </a:r>
            <a:r>
              <a:rPr lang="ru-RU" sz="2800" b="1" dirty="0" err="1" smtClean="0"/>
              <a:t>маленька</a:t>
            </a:r>
            <a:r>
              <a:rPr lang="ru-RU" sz="2800" b="1" dirty="0" smtClean="0"/>
              <a:t>, бела</a:t>
            </a:r>
          </a:p>
          <a:p>
            <a:pPr fontAlgn="base"/>
            <a:r>
              <a:rPr lang="ru-RU" sz="2800" b="1" dirty="0" smtClean="0"/>
              <a:t>Знает нотки »фа»и» соль»</a:t>
            </a:r>
          </a:p>
          <a:p>
            <a:pPr fontAlgn="base"/>
            <a:r>
              <a:rPr lang="ru-RU" sz="2800" b="1" dirty="0" smtClean="0"/>
              <a:t>Ну, конечно же…</a:t>
            </a:r>
            <a:endParaRPr lang="ru-RU" sz="2800" b="1" dirty="0"/>
          </a:p>
        </p:txBody>
      </p:sp>
      <p:pic>
        <p:nvPicPr>
          <p:cNvPr id="1026" name="Picture 2" descr="Фасоль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000108"/>
            <a:ext cx="2714644" cy="2226938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3286116" y="857232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4214818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До чего хорош, красавец,</a:t>
            </a:r>
            <a:br>
              <a:rPr lang="ru-RU" sz="2400" b="1" dirty="0" smtClean="0"/>
            </a:br>
            <a:r>
              <a:rPr lang="ru-RU" sz="2400" b="1" dirty="0" smtClean="0"/>
              <a:t>Гладкий стройный иностранец.</a:t>
            </a:r>
            <a:br>
              <a:rPr lang="ru-RU" sz="2400" b="1" dirty="0" smtClean="0"/>
            </a:br>
            <a:r>
              <a:rPr lang="ru-RU" sz="2400" b="1" dirty="0" smtClean="0"/>
              <a:t>В маринаде и в икре,</a:t>
            </a:r>
            <a:br>
              <a:rPr lang="ru-RU" sz="2400" b="1" dirty="0" smtClean="0"/>
            </a:br>
            <a:r>
              <a:rPr lang="ru-RU" sz="2400" b="1" dirty="0" smtClean="0"/>
              <a:t>С майонезом на столе.</a:t>
            </a:r>
            <a:br>
              <a:rPr lang="ru-RU" sz="2400" b="1" dirty="0" smtClean="0"/>
            </a:br>
            <a:r>
              <a:rPr lang="ru-RU" sz="2400" b="1" dirty="0" smtClean="0"/>
              <a:t>Носит синенький кафтан</a:t>
            </a:r>
            <a:br>
              <a:rPr lang="ru-RU" sz="2400" b="1" dirty="0" smtClean="0"/>
            </a:br>
            <a:r>
              <a:rPr lang="ru-RU" sz="2400" b="1" dirty="0" smtClean="0"/>
              <a:t>Чудо овощ ... .</a:t>
            </a:r>
            <a:endParaRPr lang="ru-RU" sz="2400" b="1" dirty="0"/>
          </a:p>
        </p:txBody>
      </p:sp>
      <p:pic>
        <p:nvPicPr>
          <p:cNvPr id="14" name="Рисунок 13" descr="eggplan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1000108"/>
            <a:ext cx="2786082" cy="1928826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286116" y="857232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endshow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421481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Он и горький, и пахучий.</a:t>
            </a:r>
          </a:p>
          <a:p>
            <a:r>
              <a:rPr lang="ru-RU" sz="2800" b="1" dirty="0" smtClean="0"/>
              <a:t>В щах он вкусный. Он могучий –</a:t>
            </a:r>
          </a:p>
          <a:p>
            <a:r>
              <a:rPr lang="ru-RU" sz="2800" b="1" dirty="0" smtClean="0"/>
              <a:t>овощ победит микробы,</a:t>
            </a:r>
          </a:p>
          <a:p>
            <a:r>
              <a:rPr lang="ru-RU" sz="2800" b="1" dirty="0" smtClean="0"/>
              <a:t>не было болезней чтобы.</a:t>
            </a:r>
            <a:br>
              <a:rPr lang="ru-RU" sz="2800" b="1" dirty="0" smtClean="0"/>
            </a:br>
            <a:endParaRPr lang="ru-RU" b="1" dirty="0"/>
          </a:p>
        </p:txBody>
      </p:sp>
      <p:pic>
        <p:nvPicPr>
          <p:cNvPr id="19" name="Рисунок 18" descr="gida0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1285860"/>
            <a:ext cx="2742532" cy="182056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286116" y="785794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Интернет-ресурсы: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785794"/>
            <a:ext cx="7283152" cy="5429288"/>
          </a:xfrm>
        </p:spPr>
        <p:txBody>
          <a:bodyPr>
            <a:norm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2"/>
              </a:rPr>
              <a:t>http://www.playcast.ru/uploads/2014/02/19/7510482.jpg</a:t>
            </a:r>
            <a:r>
              <a:rPr lang="ru-RU" sz="1200" dirty="0">
                <a:solidFill>
                  <a:prstClr val="black"/>
                </a:solidFill>
              </a:rPr>
              <a:t> -фон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3"/>
              </a:rPr>
              <a:t>http://www.webweaver.nu/clipart/img/seasons/autumn/fall-harvest-corner-border.jpg</a:t>
            </a:r>
            <a:r>
              <a:rPr lang="ru-RU" sz="1200" dirty="0">
                <a:solidFill>
                  <a:prstClr val="black"/>
                </a:solidFill>
              </a:rPr>
              <a:t> -овощи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4"/>
              </a:rPr>
              <a:t>http://img-fotki.yandex.ru/get/9109/16969765.18b/0_7d00a_8661bdc7_M.png</a:t>
            </a:r>
            <a:r>
              <a:rPr lang="ru-RU" sz="1200" dirty="0">
                <a:solidFill>
                  <a:prstClr val="black"/>
                </a:solidFill>
              </a:rPr>
              <a:t> -</a:t>
            </a:r>
            <a:r>
              <a:rPr lang="ru-RU" sz="1200" dirty="0" smtClean="0">
                <a:solidFill>
                  <a:prstClr val="black"/>
                </a:solidFill>
              </a:rPr>
              <a:t>тыква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5"/>
              </a:rPr>
              <a:t>http://xexe.club/uploads/posts/2014-12/thumbs/1417953935_1_gzh5.jpg</a:t>
            </a:r>
            <a:r>
              <a:rPr lang="ru-RU" sz="1200" dirty="0" smtClean="0">
                <a:solidFill>
                  <a:prstClr val="black"/>
                </a:solidFill>
              </a:rPr>
              <a:t> -тарелка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6"/>
              </a:rPr>
              <a:t>http://yt3.ggpht.com/-JmVKvEuwW6E/AAAAAAAAAAI/AAAAAAAAAAA/dwE0iuHsnsk/s900-c-k-no/photo.jpg</a:t>
            </a:r>
            <a:r>
              <a:rPr lang="ru-RU" sz="1200" dirty="0" smtClean="0">
                <a:solidFill>
                  <a:prstClr val="black"/>
                </a:solidFill>
              </a:rPr>
              <a:t> -яблоко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7"/>
              </a:rPr>
              <a:t>http://img0.liveinternet.ru/images/attach/c/8/99/789/99789394_AD_Summer_House__51_.png</a:t>
            </a:r>
            <a:r>
              <a:rPr lang="ru-RU" sz="1200" dirty="0" smtClean="0">
                <a:solidFill>
                  <a:prstClr val="black"/>
                </a:solidFill>
              </a:rPr>
              <a:t> -огурец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8"/>
              </a:rPr>
              <a:t>http://www.xn--www-6cdtgvqh.24-7-365.ru/pictures/2011346b.jpg</a:t>
            </a:r>
            <a:r>
              <a:rPr lang="ru-RU" sz="1200" dirty="0" smtClean="0">
                <a:solidFill>
                  <a:prstClr val="black"/>
                </a:solidFill>
              </a:rPr>
              <a:t> -картошка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9"/>
              </a:rPr>
              <a:t>http://img-fotki.yandex.ru/get/6717/96945866.5e2/0_b66a9_d4bcb3a6_XL</a:t>
            </a:r>
            <a:r>
              <a:rPr lang="ru-RU" sz="1200" dirty="0" smtClean="0">
                <a:solidFill>
                  <a:prstClr val="black"/>
                </a:solidFill>
              </a:rPr>
              <a:t> -капуста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0"/>
              </a:rPr>
              <a:t>http://prostatitgalav2.ru/articles/wp-content/uploads/2015/04/74711-lechenie-lukom-pri-prostatite.jpg</a:t>
            </a:r>
            <a:r>
              <a:rPr lang="ru-RU" sz="1200" dirty="0" smtClean="0">
                <a:solidFill>
                  <a:prstClr val="black"/>
                </a:solidFill>
              </a:rPr>
              <a:t> лук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1"/>
              </a:rPr>
              <a:t>http://www.kimgou.ru/adata/35052.jpg</a:t>
            </a:r>
            <a:r>
              <a:rPr lang="ru-RU" sz="1200" dirty="0" smtClean="0">
                <a:solidFill>
                  <a:prstClr val="black"/>
                </a:solidFill>
              </a:rPr>
              <a:t> -редиска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2"/>
              </a:rPr>
              <a:t>http://myogorod.ru/wp-content/uploads/2014/06/%D0%93%D0%BE%D1%80%D0%BE%D1%85-%D1%81%D0%BE-%D1%81%D1%82%D1%80%D1%83%D1%87%D0%BA%D0%BE%D0%BC.jpg</a:t>
            </a:r>
            <a:r>
              <a:rPr lang="ru-RU" sz="1200" dirty="0" smtClean="0">
                <a:solidFill>
                  <a:prstClr val="black"/>
                </a:solidFill>
              </a:rPr>
              <a:t> –горох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3"/>
              </a:rPr>
              <a:t>http://www.funlib.ru/cimg/2014/102315/3232325</a:t>
            </a:r>
            <a:r>
              <a:rPr lang="ru-RU" sz="1200" dirty="0" smtClean="0">
                <a:solidFill>
                  <a:prstClr val="black"/>
                </a:solidFill>
              </a:rPr>
              <a:t> помидор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4"/>
              </a:rPr>
              <a:t>http://deti-i-vnuki.ru/wp-content/uploads/2014/10/9e46c3e2baef9ae793f6e574d869cea2.jpg</a:t>
            </a:r>
            <a:r>
              <a:rPr lang="ru-RU" sz="1200" dirty="0" smtClean="0">
                <a:solidFill>
                  <a:prstClr val="black"/>
                </a:solidFill>
              </a:rPr>
              <a:t> -кабачок 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5"/>
              </a:rPr>
              <a:t>http://fruitinfo.ru/data/news/321310/perec_3315kb2.jpg</a:t>
            </a:r>
            <a:r>
              <a:rPr lang="ru-RU" sz="1200" dirty="0" smtClean="0">
                <a:solidFill>
                  <a:prstClr val="black"/>
                </a:solidFill>
              </a:rPr>
              <a:t> перец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6"/>
              </a:rPr>
              <a:t>http://deti-i-vnuki.ru/wp-content/uploads/2014/10/nastoyashhiy-russkiy-borshh-nastoyashhij-russkij-borshh-2.jpg</a:t>
            </a:r>
            <a:r>
              <a:rPr lang="ru-RU" sz="1200" dirty="0" smtClean="0">
                <a:solidFill>
                  <a:prstClr val="black"/>
                </a:solidFill>
              </a:rPr>
              <a:t> фасоль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7"/>
              </a:rPr>
              <a:t>http://api.ning.com/files/R-CYx19Huqc6WJT9KzOyOKcCFs8d9scZeElS3KPtAut5T9bdUCmm5GaiHSS4kEnWx8BVcnn-yIXPJsiH-vgwFIO6HV2O69k*/eggplant.jpg</a:t>
            </a:r>
            <a:r>
              <a:rPr lang="ru-RU" sz="1200" dirty="0" smtClean="0">
                <a:solidFill>
                  <a:prstClr val="black"/>
                </a:solidFill>
              </a:rPr>
              <a:t> баклажан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8"/>
              </a:rPr>
              <a:t>http://deti-i-vnuki.ru/osennie-zagadki-pro-ovoshhi-dlya-detey/</a:t>
            </a:r>
            <a:r>
              <a:rPr lang="ru-RU" sz="1200" dirty="0" smtClean="0">
                <a:solidFill>
                  <a:prstClr val="black"/>
                </a:solidFill>
              </a:rPr>
              <a:t> загадки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hlinkClick r:id="rId19"/>
              </a:rPr>
              <a:t>http://cdncms.zaman.com.tr/2015/02/04/gida07.jpg</a:t>
            </a:r>
            <a:r>
              <a:rPr lang="ru-RU" sz="1200" dirty="0" smtClean="0">
                <a:solidFill>
                  <a:prstClr val="black"/>
                </a:solidFill>
              </a:rPr>
              <a:t> чеснок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0" action="ppaction://hlinksldjump" highlightClick="1"/>
          </p:cNvPr>
          <p:cNvSpPr/>
          <p:nvPr/>
        </p:nvSpPr>
        <p:spPr>
          <a:xfrm>
            <a:off x="8215338" y="5929330"/>
            <a:ext cx="685226" cy="714356"/>
          </a:xfrm>
          <a:prstGeom prst="actionButtonReturn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2849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480" y="714356"/>
            <a:ext cx="621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>
                <a:solidFill>
                  <a:srgbClr val="C00000"/>
                </a:solidFill>
              </a:rPr>
              <a:t>               Ребята</a:t>
            </a:r>
            <a:r>
              <a:rPr lang="ru-RU" sz="40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000" b="1" dirty="0" smtClean="0"/>
              <a:t>Разгадайте загадки.</a:t>
            </a:r>
          </a:p>
          <a:p>
            <a:r>
              <a:rPr lang="ru-RU" sz="4000" b="1" dirty="0" smtClean="0"/>
              <a:t>Чтобы себя проверить нажимайте на </a:t>
            </a:r>
          </a:p>
          <a:p>
            <a:r>
              <a:rPr lang="ru-RU" sz="4000" b="1" dirty="0" smtClean="0"/>
              <a:t>Переход на следующий слайд </a:t>
            </a:r>
            <a:endParaRPr lang="ru-RU" sz="4000" b="1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072066" y="2643182"/>
            <a:ext cx="714380" cy="571504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428992" y="4000504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00496" y="4572008"/>
            <a:ext cx="42187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Растёт она – в земле,</a:t>
            </a:r>
            <a:br>
              <a:rPr lang="ru-RU" sz="2800" b="1" dirty="0" smtClean="0"/>
            </a:br>
            <a:r>
              <a:rPr lang="ru-RU" sz="2800" b="1" dirty="0" smtClean="0"/>
              <a:t>Известна – в целом мире.</a:t>
            </a:r>
            <a:br>
              <a:rPr lang="ru-RU" sz="2800" b="1" dirty="0" smtClean="0"/>
            </a:br>
            <a:r>
              <a:rPr lang="ru-RU" sz="2800" b="1" dirty="0" smtClean="0"/>
              <a:t>Частенько на столе</a:t>
            </a:r>
            <a:br>
              <a:rPr lang="ru-RU" sz="2800" b="1" dirty="0" smtClean="0"/>
            </a:br>
            <a:r>
              <a:rPr lang="ru-RU" sz="2800" b="1" dirty="0" smtClean="0"/>
              <a:t>Красуется в мундире.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011346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1214422"/>
            <a:ext cx="2661184" cy="178595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286116" y="714356"/>
            <a:ext cx="2786082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9789394_AD_Summer_House__51_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142984"/>
            <a:ext cx="2828921" cy="1784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4572008"/>
            <a:ext cx="45474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 – и свежий, и солёный.</a:t>
            </a:r>
            <a:br>
              <a:rPr lang="ru-RU" sz="2800" b="1" dirty="0" smtClean="0"/>
            </a:br>
            <a:r>
              <a:rPr lang="ru-RU" sz="2800" b="1" dirty="0" smtClean="0"/>
              <a:t>Весь пупырчатый, зелёный.</a:t>
            </a:r>
            <a:br>
              <a:rPr lang="ru-RU" sz="2800" b="1" dirty="0" smtClean="0"/>
            </a:br>
            <a:r>
              <a:rPr lang="ru-RU" sz="2800" b="1" dirty="0" smtClean="0"/>
              <a:t>Не забудь меня, дружок,</a:t>
            </a:r>
            <a:br>
              <a:rPr lang="ru-RU" sz="2800" b="1" dirty="0" smtClean="0"/>
            </a:br>
            <a:r>
              <a:rPr lang="ru-RU" sz="2800" b="1" dirty="0" smtClean="0"/>
              <a:t>Запасай здоровье впрок.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Овал 17"/>
          <p:cNvSpPr/>
          <p:nvPr/>
        </p:nvSpPr>
        <p:spPr>
          <a:xfrm>
            <a:off x="3214678" y="714356"/>
            <a:ext cx="2928958" cy="2857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00496" y="4572008"/>
            <a:ext cx="46867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Расселась барыня на грядке,</a:t>
            </a:r>
            <a:br>
              <a:rPr lang="ru-RU" sz="2800" b="1" dirty="0" smtClean="0"/>
            </a:br>
            <a:r>
              <a:rPr lang="ru-RU" sz="2800" b="1" dirty="0" smtClean="0"/>
              <a:t>Одета в шумные шелка.</a:t>
            </a:r>
            <a:br>
              <a:rPr lang="ru-RU" sz="2800" b="1" dirty="0" smtClean="0"/>
            </a:br>
            <a:r>
              <a:rPr lang="ru-RU" sz="2800" b="1" dirty="0" smtClean="0"/>
              <a:t>Мы для неё готовим кадки</a:t>
            </a:r>
            <a:br>
              <a:rPr lang="ru-RU" sz="2800" b="1" dirty="0" smtClean="0"/>
            </a:br>
            <a:r>
              <a:rPr lang="ru-RU" sz="2800" b="1" dirty="0" smtClean="0"/>
              <a:t>И крупной соли пол мешка.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0_b66a9_d4bcb3a6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000108"/>
            <a:ext cx="2438405" cy="2374397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357554" y="714356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69974" y="4572008"/>
            <a:ext cx="55740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Корешок оранжевый под землёй сидит,</a:t>
            </a:r>
            <a:br>
              <a:rPr lang="ru-RU" sz="2400" b="1" dirty="0" smtClean="0"/>
            </a:br>
            <a:r>
              <a:rPr lang="ru-RU" sz="2400" b="1" dirty="0" smtClean="0"/>
              <a:t>Кладезь витаминов он в себе хранит,</a:t>
            </a:r>
            <a:br>
              <a:rPr lang="ru-RU" sz="2400" b="1" dirty="0" smtClean="0"/>
            </a:br>
            <a:r>
              <a:rPr lang="ru-RU" sz="2400" b="1" dirty="0" smtClean="0"/>
              <a:t>Помогает деткам здоровее стать,</a:t>
            </a:r>
            <a:br>
              <a:rPr lang="ru-RU" sz="2400" b="1" dirty="0" smtClean="0"/>
            </a:br>
            <a:r>
              <a:rPr lang="ru-RU" sz="2400" b="1" dirty="0" smtClean="0"/>
              <a:t>Что это за овощ, можете сказать?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46cf8796ff072a1606ee777a418bb18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054698"/>
            <a:ext cx="2500330" cy="1874236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357554" y="857232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2" y="4572008"/>
            <a:ext cx="36181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 вырос на грядке,</a:t>
            </a:r>
            <a:br>
              <a:rPr lang="ru-RU" sz="2800" b="1" dirty="0" smtClean="0"/>
            </a:br>
            <a:r>
              <a:rPr lang="ru-RU" sz="2800" b="1" dirty="0" smtClean="0"/>
              <a:t>Характер мой гадкий:</a:t>
            </a:r>
            <a:br>
              <a:rPr lang="ru-RU" sz="2800" b="1" dirty="0" smtClean="0"/>
            </a:br>
            <a:r>
              <a:rPr lang="ru-RU" sz="2800" b="1" dirty="0" smtClean="0"/>
              <a:t>Куда ни приду,</a:t>
            </a:r>
            <a:br>
              <a:rPr lang="ru-RU" sz="2800" b="1" dirty="0" smtClean="0"/>
            </a:br>
            <a:r>
              <a:rPr lang="ru-RU" sz="2800" b="1" dirty="0" smtClean="0"/>
              <a:t>Всех до слёз доведу.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74711-lechenie-lukom-pri-prostatit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214422"/>
            <a:ext cx="2814891" cy="183110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428992" y="857232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714884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Щёки </a:t>
            </a:r>
            <a:r>
              <a:rPr lang="ru-RU" sz="2800" b="1" dirty="0" err="1" smtClean="0"/>
              <a:t>розовые</a:t>
            </a:r>
            <a:r>
              <a:rPr lang="ru-RU" sz="2800" b="1" dirty="0" smtClean="0"/>
              <a:t>, нос белый, </a:t>
            </a:r>
            <a:br>
              <a:rPr lang="ru-RU" sz="2800" b="1" dirty="0" smtClean="0"/>
            </a:br>
            <a:r>
              <a:rPr lang="ru-RU" sz="2800" b="1" dirty="0" smtClean="0"/>
              <a:t>В темноте сижу день целый. </a:t>
            </a:r>
            <a:br>
              <a:rPr lang="ru-RU" sz="2800" b="1" dirty="0" smtClean="0"/>
            </a:br>
            <a:r>
              <a:rPr lang="ru-RU" sz="2800" b="1" dirty="0" smtClean="0"/>
              <a:t>А рубашка зелена, </a:t>
            </a:r>
            <a:br>
              <a:rPr lang="ru-RU" sz="2800" b="1" dirty="0" smtClean="0"/>
            </a:br>
            <a:r>
              <a:rPr lang="ru-RU" sz="2800" b="1" dirty="0" smtClean="0"/>
              <a:t>Вся на солнышке она.</a:t>
            </a:r>
            <a:endParaRPr lang="ru-RU" sz="2800" b="1" dirty="0"/>
          </a:p>
        </p:txBody>
      </p:sp>
      <p:pic>
        <p:nvPicPr>
          <p:cNvPr id="17" name="Рисунок 16" descr="3505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1" y="714356"/>
            <a:ext cx="2428892" cy="2228032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357554" y="785794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953935_1_gzh5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42852"/>
            <a:ext cx="4147940" cy="4020311"/>
          </a:xfrm>
          <a:noFill/>
        </p:spPr>
      </p:pic>
      <p:sp>
        <p:nvSpPr>
          <p:cNvPr id="5" name="Овал 4"/>
          <p:cNvSpPr/>
          <p:nvPr/>
        </p:nvSpPr>
        <p:spPr>
          <a:xfrm>
            <a:off x="3143240" y="642918"/>
            <a:ext cx="307183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785794"/>
            <a:ext cx="4143404" cy="4143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500034" y="285728"/>
            <a:ext cx="785818" cy="71438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>
            <a:off x="2643174" y="142852"/>
            <a:ext cx="4143404" cy="4000528"/>
            <a:chOff x="2643174" y="142852"/>
            <a:chExt cx="4143404" cy="4000528"/>
          </a:xfrm>
        </p:grpSpPr>
        <p:pic>
          <p:nvPicPr>
            <p:cNvPr id="6" name="Рисунок 5" descr="phot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57166"/>
              <a:ext cx="642942" cy="64294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643174" y="142852"/>
              <a:ext cx="4143404" cy="40005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286520"/>
            <a:ext cx="621218" cy="413194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714884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Раскололся тесный домик </a:t>
            </a:r>
            <a:br>
              <a:rPr lang="ru-RU" sz="2800" b="1" dirty="0" smtClean="0"/>
            </a:br>
            <a:r>
              <a:rPr lang="ru-RU" sz="2800" b="1" dirty="0" smtClean="0"/>
              <a:t>На две половинки. </a:t>
            </a:r>
            <a:br>
              <a:rPr lang="ru-RU" sz="2800" b="1" dirty="0" smtClean="0"/>
            </a:br>
            <a:r>
              <a:rPr lang="ru-RU" sz="2800" b="1" dirty="0" smtClean="0"/>
              <a:t>И посыпались оттуда </a:t>
            </a:r>
            <a:br>
              <a:rPr lang="ru-RU" sz="2800" b="1" dirty="0" smtClean="0"/>
            </a:br>
            <a:r>
              <a:rPr lang="ru-RU" sz="2800" b="1" dirty="0" smtClean="0"/>
              <a:t>Бусинки-дробинки.</a:t>
            </a:r>
            <a:endParaRPr lang="ru-RU" sz="2800" b="1" dirty="0"/>
          </a:p>
        </p:txBody>
      </p:sp>
      <p:pic>
        <p:nvPicPr>
          <p:cNvPr id="13" name="Рисунок 12" descr="Горох-со-стручком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071546"/>
            <a:ext cx="2643174" cy="2071702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286116" y="785794"/>
            <a:ext cx="2714644" cy="27146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762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281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Загадки про овощи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User</cp:lastModifiedBy>
  <cp:revision>15</cp:revision>
  <dcterms:created xsi:type="dcterms:W3CDTF">2014-10-13T09:40:36Z</dcterms:created>
  <dcterms:modified xsi:type="dcterms:W3CDTF">2015-12-21T19:02:36Z</dcterms:modified>
</cp:coreProperties>
</file>